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60" r:id="rId3"/>
    <p:sldId id="261" r:id="rId4"/>
    <p:sldId id="263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82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F2C60-F6CD-4D32-B9A8-7988FE6B8C5B}" type="datetimeFigureOut">
              <a:rPr lang="en-IN" smtClean="0"/>
              <a:t>10-01-2024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D6047E-6C3F-414E-BCF1-F27C37F912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7300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D6047E-6C3F-414E-BCF1-F27C37F9125B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9600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016-A2A7-43D3-8C53-C214975536CD}" type="datetimeFigureOut">
              <a:rPr lang="en-IN" smtClean="0"/>
              <a:t>10-01-2024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8733-71E8-460E-AF05-4F746F16EA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4399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016-A2A7-43D3-8C53-C214975536CD}" type="datetimeFigureOut">
              <a:rPr lang="en-IN" smtClean="0"/>
              <a:t>10-01-2024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8733-71E8-460E-AF05-4F746F16EA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835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016-A2A7-43D3-8C53-C214975536CD}" type="datetimeFigureOut">
              <a:rPr lang="en-IN" smtClean="0"/>
              <a:t>10-01-2024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8733-71E8-460E-AF05-4F746F16EA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7225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016-A2A7-43D3-8C53-C214975536CD}" type="datetimeFigureOut">
              <a:rPr lang="en-IN" smtClean="0"/>
              <a:t>10-01-2024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8733-71E8-460E-AF05-4F746F16EA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90813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016-A2A7-43D3-8C53-C214975536CD}" type="datetimeFigureOut">
              <a:rPr lang="en-IN" smtClean="0"/>
              <a:t>10-01-2024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8733-71E8-460E-AF05-4F746F16EA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51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016-A2A7-43D3-8C53-C214975536CD}" type="datetimeFigureOut">
              <a:rPr lang="en-IN" smtClean="0"/>
              <a:t>10-01-2024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8733-71E8-460E-AF05-4F746F16EA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739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016-A2A7-43D3-8C53-C214975536CD}" type="datetimeFigureOut">
              <a:rPr lang="en-IN" smtClean="0"/>
              <a:t>10-01-2024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8733-71E8-460E-AF05-4F746F16EA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0481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016-A2A7-43D3-8C53-C214975536CD}" type="datetimeFigureOut">
              <a:rPr lang="en-IN" smtClean="0"/>
              <a:t>10-01-2024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8733-71E8-460E-AF05-4F746F16EA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912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016-A2A7-43D3-8C53-C214975536CD}" type="datetimeFigureOut">
              <a:rPr lang="en-IN" smtClean="0"/>
              <a:t>10-01-2024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8733-71E8-460E-AF05-4F746F16EA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188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016-A2A7-43D3-8C53-C214975536CD}" type="datetimeFigureOut">
              <a:rPr lang="en-IN" smtClean="0"/>
              <a:t>10-01-2024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8733-71E8-460E-AF05-4F746F16EA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6750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CF016-A2A7-43D3-8C53-C214975536CD}" type="datetimeFigureOut">
              <a:rPr lang="en-IN" smtClean="0"/>
              <a:t>10-01-2024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7A8733-71E8-460E-AF05-4F746F16EA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292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CF016-A2A7-43D3-8C53-C214975536CD}" type="datetimeFigureOut">
              <a:rPr lang="en-IN" smtClean="0"/>
              <a:t>10-01-2024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A8733-71E8-460E-AF05-4F746F16EA9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7437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9,432 Medical Library Stock Photos, Pictures &amp; Royalty-Free Images - i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37303" y="213497"/>
            <a:ext cx="10117394" cy="7848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en-IN" sz="4500" dirty="0">
                <a:solidFill>
                  <a:schemeClr val="bg1"/>
                </a:solidFill>
                <a:latin typeface="Berlin Sans FB Demi" panose="020E0802020502020306" pitchFamily="34" charset="0"/>
              </a:rPr>
              <a:t>COLLEGE OF DENTAL SCIENCES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0" y="0"/>
            <a:ext cx="1211825" cy="12118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853FAF-C354-4F22-B95A-BB7EB5AF89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5826" y="0"/>
            <a:ext cx="1882877" cy="147483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181261"/>
            <a:ext cx="1219200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IN" sz="4000" dirty="0">
                <a:latin typeface="Arial Rounded MT Bold" panose="020F0704030504030204" pitchFamily="34" charset="0"/>
              </a:rPr>
              <a:t>LIBRARY &amp; INFORMATION CENTRE ORIENTATION PROGRAMME &amp; </a:t>
            </a:r>
            <a:r>
              <a:rPr lang="en-IN" sz="4000" dirty="0">
                <a:effectLst/>
                <a:latin typeface="Arial Rounded MT Bold" panose="020F0704030504030204" pitchFamily="34" charset="0"/>
                <a:ea typeface="Times New Roman" panose="02020603050405020304" pitchFamily="18" charset="0"/>
              </a:rPr>
              <a:t>EBSCO Training Session</a:t>
            </a:r>
            <a:endParaRPr lang="en-IN" sz="4000" dirty="0"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03" y="641367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 Rounded MT Bold" panose="020F0704030504030204" pitchFamily="34" charset="0"/>
              </a:rPr>
              <a:t>VENUE: CODS Auditorium  DATE: </a:t>
            </a:r>
            <a:r>
              <a:rPr lang="en-I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11.12.2023</a:t>
            </a:r>
            <a:endParaRPr lang="en-IN" sz="2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841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ECEC2F8-1D3F-C0B7-5BBD-05ABA1A51107}"/>
              </a:ext>
            </a:extLst>
          </p:cNvPr>
          <p:cNvSpPr txBox="1"/>
          <p:nvPr/>
        </p:nvSpPr>
        <p:spPr>
          <a:xfrm>
            <a:off x="236706" y="5450201"/>
            <a:ext cx="1160185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Orientation Programme was organized for </a:t>
            </a:r>
            <a:r>
              <a:rPr lang="en-IN" sz="2400" b="1" dirty="0">
                <a:latin typeface="Bahnschrift SemiBold" panose="020B0502040204020203" pitchFamily="34" charset="0"/>
                <a:ea typeface="Times New Roman" panose="02020603050405020304" pitchFamily="18" charset="0"/>
              </a:rPr>
              <a:t>MDS</a:t>
            </a:r>
            <a:r>
              <a:rPr lang="en-IN" sz="2400" b="1" dirty="0"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 Students &amp; Teaching Staff on 11</a:t>
            </a:r>
            <a:r>
              <a:rPr lang="en-IN" sz="2400" b="1" baseline="30000" dirty="0"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th</a:t>
            </a:r>
            <a:r>
              <a:rPr lang="en-IN" sz="2400" b="1" dirty="0"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en-IN" sz="2400" b="1" dirty="0">
                <a:latin typeface="Bahnschrift SemiBold" panose="020B0502040204020203" pitchFamily="34" charset="0"/>
                <a:ea typeface="Times New Roman" panose="02020603050405020304" pitchFamily="18" charset="0"/>
              </a:rPr>
              <a:t>December</a:t>
            </a:r>
            <a:r>
              <a:rPr lang="en-IN" sz="2400" b="1" dirty="0"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 2023. </a:t>
            </a:r>
            <a:r>
              <a:rPr lang="en-I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IN" sz="2400" dirty="0"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Mr Upadhyaya G.K.  </a:t>
            </a:r>
            <a:r>
              <a:rPr lang="en-IN" sz="2400" dirty="0" err="1"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Dr.</a:t>
            </a:r>
            <a:r>
              <a:rPr lang="en-IN" sz="2400" dirty="0"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 Ali I.M. Principal, </a:t>
            </a:r>
            <a:r>
              <a:rPr lang="en-IN" sz="2400" dirty="0" err="1"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Dr.</a:t>
            </a:r>
            <a:r>
              <a:rPr lang="en-IN" sz="2400" dirty="0"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 Mamatha G.P. Academic Dean, were the chief guest for the program.</a:t>
            </a:r>
            <a:endParaRPr lang="en-IN" sz="2400" dirty="0">
              <a:latin typeface="Bahnschrift SemiBold" panose="020B0502040204020203" pitchFamily="34" charset="0"/>
            </a:endParaRPr>
          </a:p>
        </p:txBody>
      </p:sp>
      <p:pic>
        <p:nvPicPr>
          <p:cNvPr id="3" name="Picture 2" descr="A group of people standing around a lit up lamp&#10;&#10;Description automatically generated">
            <a:extLst>
              <a:ext uri="{FF2B5EF4-FFF2-40B4-BE49-F238E27FC236}">
                <a16:creationId xmlns:a16="http://schemas.microsoft.com/office/drawing/2014/main" id="{96FDB486-6787-A27C-B55B-8F01FB5988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9" y="466927"/>
            <a:ext cx="5680954" cy="47665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group of people sitting at a podium&#10;&#10;Description automatically generated">
            <a:extLst>
              <a:ext uri="{FF2B5EF4-FFF2-40B4-BE49-F238E27FC236}">
                <a16:creationId xmlns:a16="http://schemas.microsoft.com/office/drawing/2014/main" id="{DCE2DD7E-4C98-F132-1ECE-536195D27C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767" y="466927"/>
            <a:ext cx="5684194" cy="47811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3654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5803AE9-9F2C-01B1-4DC3-879032F763BB}"/>
              </a:ext>
            </a:extLst>
          </p:cNvPr>
          <p:cNvSpPr txBox="1"/>
          <p:nvPr/>
        </p:nvSpPr>
        <p:spPr>
          <a:xfrm>
            <a:off x="179962" y="5434653"/>
            <a:ext cx="1183207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effectLst/>
                <a:latin typeface="Bahnschrift SemiBold" panose="020B0502040204020203" pitchFamily="34" charset="0"/>
                <a:ea typeface="Times New Roman" panose="02020603050405020304" pitchFamily="18" charset="0"/>
              </a:rPr>
              <a:t>Mr. Upadhyaya G.K. EBSCO resource person explained about RGUHS-HELINET Consortium E-resources in detail </a:t>
            </a:r>
            <a:endParaRPr lang="en-IN" sz="3200" dirty="0">
              <a:latin typeface="Bahnschrift SemiBold" panose="020B05020402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7F6B88-1519-B590-D0C2-5C3A25AE5A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4" y="592350"/>
            <a:ext cx="5640420" cy="3980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 group of people sitting in chairs&#10;&#10;Description automatically generated">
            <a:extLst>
              <a:ext uri="{FF2B5EF4-FFF2-40B4-BE49-F238E27FC236}">
                <a16:creationId xmlns:a16="http://schemas.microsoft.com/office/drawing/2014/main" id="{580A6C91-CD18-81E5-6FFB-DA5B321E1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566" y="592350"/>
            <a:ext cx="5640420" cy="39806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4322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4169DD87-3EBE-44CA-9654-8AE0466B2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3BA89BA-695D-5AF4-858A-F138D2EE3449}"/>
              </a:ext>
            </a:extLst>
          </p:cNvPr>
          <p:cNvSpPr txBox="1"/>
          <p:nvPr/>
        </p:nvSpPr>
        <p:spPr>
          <a:xfrm>
            <a:off x="147112" y="6305776"/>
            <a:ext cx="118977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effectLst/>
                <a:latin typeface="Bahnschrift SemiBold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Group photo of Library committee along with Chief Guest </a:t>
            </a:r>
            <a:endParaRPr lang="en-IN" sz="2400" dirty="0">
              <a:effectLst/>
              <a:latin typeface="Bahnschrift SemiBold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D2B79B26-110D-F1CF-56D2-B1FA2D6102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13" y="238538"/>
            <a:ext cx="11897774" cy="57170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918147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96</Words>
  <Application>Microsoft Office PowerPoint</Application>
  <PresentationFormat>Widescreen</PresentationFormat>
  <Paragraphs>7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Arial</vt:lpstr>
      <vt:lpstr>Arial Rounded MT Bold</vt:lpstr>
      <vt:lpstr>Bahnschrift SemiBold</vt:lpstr>
      <vt:lpstr>Berlin Sans FB Demi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Srinidhi PB</cp:lastModifiedBy>
  <cp:revision>14</cp:revision>
  <dcterms:created xsi:type="dcterms:W3CDTF">2023-01-30T09:40:03Z</dcterms:created>
  <dcterms:modified xsi:type="dcterms:W3CDTF">2024-01-10T10:54:11Z</dcterms:modified>
</cp:coreProperties>
</file>